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39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4EE04785-644E-4C0F-935D-B128E87B154C}" type="datetimeFigureOut">
              <a:rPr lang="es-MX" smtClean="0"/>
              <a:t>14/10/2014</a:t>
            </a:fld>
            <a:endParaRPr lang="es-MX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E0F5405-D1FD-49C7-91E2-6723EE19547F}" type="slidenum">
              <a:rPr lang="es-MX" smtClean="0"/>
              <a:t>‹Nº›</a:t>
            </a:fld>
            <a:endParaRPr lang="es-MX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04785-644E-4C0F-935D-B128E87B154C}" type="datetimeFigureOut">
              <a:rPr lang="es-MX" smtClean="0"/>
              <a:t>14/10/2014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F5405-D1FD-49C7-91E2-6723EE19547F}" type="slidenum">
              <a:rPr lang="es-MX" smtClean="0"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04785-644E-4C0F-935D-B128E87B154C}" type="datetimeFigureOut">
              <a:rPr lang="es-MX" smtClean="0"/>
              <a:t>14/10/2014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F5405-D1FD-49C7-91E2-6723EE19547F}" type="slidenum">
              <a:rPr lang="es-MX" smtClean="0"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04785-644E-4C0F-935D-B128E87B154C}" type="datetimeFigureOut">
              <a:rPr lang="es-MX" smtClean="0"/>
              <a:t>14/10/2014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F5405-D1FD-49C7-91E2-6723EE19547F}" type="slidenum">
              <a:rPr lang="es-MX" smtClean="0"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04785-644E-4C0F-935D-B128E87B154C}" type="datetimeFigureOut">
              <a:rPr lang="es-MX" smtClean="0"/>
              <a:t>14/10/2014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F5405-D1FD-49C7-91E2-6723EE19547F}" type="slidenum">
              <a:rPr lang="es-MX" smtClean="0"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04785-644E-4C0F-935D-B128E87B154C}" type="datetimeFigureOut">
              <a:rPr lang="es-MX" smtClean="0"/>
              <a:t>14/10/2014</a:t>
            </a:fld>
            <a:endParaRPr lang="es-MX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F5405-D1FD-49C7-91E2-6723EE19547F}" type="slidenum">
              <a:rPr lang="es-MX" smtClean="0"/>
              <a:t>‹Nº›</a:t>
            </a:fld>
            <a:endParaRPr lang="es-MX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04785-644E-4C0F-935D-B128E87B154C}" type="datetimeFigureOut">
              <a:rPr lang="es-MX" smtClean="0"/>
              <a:t>14/10/2014</a:t>
            </a:fld>
            <a:endParaRPr lang="es-MX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F5405-D1FD-49C7-91E2-6723EE19547F}" type="slidenum">
              <a:rPr lang="es-MX" smtClean="0"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04785-644E-4C0F-935D-B128E87B154C}" type="datetimeFigureOut">
              <a:rPr lang="es-MX" smtClean="0"/>
              <a:t>14/10/2014</a:t>
            </a:fld>
            <a:endParaRPr lang="es-MX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F5405-D1FD-49C7-91E2-6723EE19547F}" type="slidenum">
              <a:rPr lang="es-MX" smtClean="0"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04785-644E-4C0F-935D-B128E87B154C}" type="datetimeFigureOut">
              <a:rPr lang="es-MX" smtClean="0"/>
              <a:t>14/10/2014</a:t>
            </a:fld>
            <a:endParaRPr lang="es-MX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F5405-D1FD-49C7-91E2-6723EE19547F}" type="slidenum">
              <a:rPr lang="es-MX" smtClean="0"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04785-644E-4C0F-935D-B128E87B154C}" type="datetimeFigureOut">
              <a:rPr lang="es-MX" smtClean="0"/>
              <a:t>14/10/2014</a:t>
            </a:fld>
            <a:endParaRPr lang="es-MX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F5405-D1FD-49C7-91E2-6723EE19547F}" type="slidenum">
              <a:rPr lang="es-MX" smtClean="0"/>
              <a:t>‹Nº›</a:t>
            </a:fld>
            <a:endParaRPr lang="es-MX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dirty="0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04785-644E-4C0F-935D-B128E87B154C}" type="datetimeFigureOut">
              <a:rPr lang="es-MX" smtClean="0"/>
              <a:t>14/10/2014</a:t>
            </a:fld>
            <a:endParaRPr lang="es-MX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F5405-D1FD-49C7-91E2-6723EE19547F}" type="slidenum">
              <a:rPr lang="es-MX" smtClean="0"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4EE04785-644E-4C0F-935D-B128E87B154C}" type="datetimeFigureOut">
              <a:rPr lang="es-MX" smtClean="0"/>
              <a:t>14/10/2014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1E0F5405-D1FD-49C7-91E2-6723EE19547F}" type="slidenum">
              <a:rPr lang="es-MX" smtClean="0"/>
              <a:t>‹Nº›</a:t>
            </a:fld>
            <a:endParaRPr lang="es-MX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4716016" y="4365104"/>
            <a:ext cx="3313355" cy="1702160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5 </a:t>
            </a:r>
            <a:r>
              <a:rPr lang="es-ES" dirty="0"/>
              <a:t>principales fallas de hardware que se presentan en </a:t>
            </a:r>
            <a:r>
              <a:rPr lang="es-ES" dirty="0" smtClean="0"/>
              <a:t>un equipo </a:t>
            </a:r>
            <a:r>
              <a:rPr lang="es-ES" dirty="0"/>
              <a:t>de </a:t>
            </a:r>
            <a:r>
              <a:rPr lang="es-ES" dirty="0" smtClean="0"/>
              <a:t>cómputo </a:t>
            </a:r>
            <a:r>
              <a:rPr lang="es-MX" dirty="0"/>
              <a:t/>
            </a:r>
            <a:br>
              <a:rPr lang="es-MX" dirty="0"/>
            </a:br>
            <a:endParaRPr lang="es-MX" dirty="0"/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836712"/>
            <a:ext cx="1944216" cy="2155251"/>
          </a:xfrm>
          <a:prstGeom prst="rect">
            <a:avLst/>
          </a:prstGeom>
        </p:spPr>
      </p:pic>
      <p:sp>
        <p:nvSpPr>
          <p:cNvPr id="6" name="5 CuadroTexto"/>
          <p:cNvSpPr txBox="1"/>
          <p:nvPr/>
        </p:nvSpPr>
        <p:spPr>
          <a:xfrm>
            <a:off x="467544" y="3356992"/>
            <a:ext cx="3672408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 smtClean="0"/>
              <a:t>CENTRO DE BACHILLERATO TECNOLOGICO INDUSTRIAL Y DE SERVICIOS NO.83</a:t>
            </a:r>
          </a:p>
          <a:p>
            <a:endParaRPr lang="es-ES" sz="2000" b="1" dirty="0" smtClean="0"/>
          </a:p>
          <a:p>
            <a:r>
              <a:rPr lang="es-ES" sz="2000" b="1" dirty="0" smtClean="0"/>
              <a:t>SUBMODULO: REALIZA MANTENIMIENTO PREVENTIVO</a:t>
            </a:r>
          </a:p>
          <a:p>
            <a:endParaRPr lang="es-ES" sz="2000" b="1" dirty="0" smtClean="0"/>
          </a:p>
          <a:p>
            <a:r>
              <a:rPr lang="es-ES" sz="2000" b="1" dirty="0" smtClean="0"/>
              <a:t>PROFESOR : MARTIN DE JESUS ANGELES GODINEZ  </a:t>
            </a:r>
          </a:p>
          <a:p>
            <a:r>
              <a:rPr lang="es-ES" sz="2000" b="1" dirty="0" smtClean="0"/>
              <a:t> 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733585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27584" y="764704"/>
            <a:ext cx="7240650" cy="2016224"/>
          </a:xfrm>
        </p:spPr>
        <p:txBody>
          <a:bodyPr>
            <a:noAutofit/>
          </a:bodyPr>
          <a:lstStyle/>
          <a:p>
            <a:r>
              <a:rPr lang="es-ES" sz="2800" dirty="0"/>
              <a:t>Al encender el equipo no permite cargar el sistema operativo y realiza reinicios seguidos y aparece como mensaje de error "Error al cargar el sistema operativo</a:t>
            </a:r>
            <a:endParaRPr lang="es-MX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3155930"/>
            <a:ext cx="3048000" cy="2381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756613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Causa: Uno </a:t>
            </a:r>
            <a:r>
              <a:rPr lang="es-ES" dirty="0"/>
              <a:t>de los sectores de arranque del disco duro se ha dañado el cual no permite completar el proceso para el inicio del sistema.</a:t>
            </a:r>
          </a:p>
          <a:p>
            <a:r>
              <a:rPr lang="es-ES" dirty="0"/>
              <a:t>  Solución: Realizar un diagnóstico general del disco duro con algún software para reparar sectores dañados. (Software Recomendado </a:t>
            </a:r>
            <a:r>
              <a:rPr lang="es-ES" dirty="0"/>
              <a:t>Hiren´s</a:t>
            </a:r>
            <a:r>
              <a:rPr lang="es-ES" dirty="0"/>
              <a:t> </a:t>
            </a:r>
            <a:r>
              <a:rPr lang="es-ES" dirty="0"/>
              <a:t>Boot</a:t>
            </a:r>
            <a:r>
              <a:rPr lang="es-ES" dirty="0"/>
              <a:t> CD).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432746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71600" y="2132856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es-ES" sz="3100" dirty="0"/>
              <a:t>El sistema manda un mensaje de error de insuficiente memoria para trabajar.</a:t>
            </a: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Lo </a:t>
            </a:r>
            <a:r>
              <a:rPr lang="es-ES" dirty="0"/>
              <a:t>más probable es que el equipo se encuentre infectado de virus y está generando procesos que hacen que se ocupe el espacio de memoria al máximo.</a:t>
            </a:r>
          </a:p>
          <a:p>
            <a:endParaRPr lang="es-ES" dirty="0"/>
          </a:p>
          <a:p>
            <a:r>
              <a:rPr lang="es-ES" dirty="0" smtClean="0"/>
              <a:t>  </a:t>
            </a:r>
            <a:r>
              <a:rPr lang="es-ES" dirty="0"/>
              <a:t>Solución: instalar un antivirus y </a:t>
            </a:r>
            <a:r>
              <a:rPr lang="es-ES" dirty="0" smtClean="0"/>
              <a:t>mantenerlo </a:t>
            </a:r>
            <a:r>
              <a:rPr lang="es-ES" dirty="0"/>
              <a:t>actualizado.</a:t>
            </a:r>
          </a:p>
          <a:p>
            <a:pPr marL="68580" indent="0">
              <a:buNone/>
            </a:pPr>
            <a:endParaRPr lang="es-E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4719327"/>
            <a:ext cx="2546442" cy="1798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11624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800" dirty="0"/>
              <a:t>El Monitor enciende pero no se ve nada en la </a:t>
            </a:r>
            <a:r>
              <a:rPr lang="es-ES" sz="2800" dirty="0" smtClean="0"/>
              <a:t>pantalla</a:t>
            </a:r>
            <a:endParaRPr lang="es-MX" sz="2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ES" dirty="0"/>
          </a:p>
          <a:p>
            <a:r>
              <a:rPr lang="es-ES" dirty="0"/>
              <a:t>Este error puede estar en la mala colocación de la tarjeta de video en </a:t>
            </a:r>
            <a:r>
              <a:rPr lang="es-ES" dirty="0" smtClean="0"/>
              <a:t>la tarjeta madre.</a:t>
            </a:r>
            <a:endParaRPr lang="es-ES" dirty="0"/>
          </a:p>
          <a:p>
            <a:endParaRPr lang="es-ES" dirty="0"/>
          </a:p>
          <a:p>
            <a:r>
              <a:rPr lang="es-ES" dirty="0" smtClean="0"/>
              <a:t> </a:t>
            </a:r>
            <a:r>
              <a:rPr lang="es-ES" dirty="0"/>
              <a:t>Solución: Revisar que la tarjeta de video este bien </a:t>
            </a:r>
            <a:r>
              <a:rPr lang="es-ES" dirty="0" smtClean="0"/>
              <a:t>colocada</a:t>
            </a:r>
            <a:endParaRPr lang="es-MX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4869160"/>
            <a:ext cx="2160240" cy="1606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48746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100" dirty="0" smtClean="0"/>
              <a:t>La computadora  no </a:t>
            </a:r>
            <a:r>
              <a:rPr lang="es-ES" sz="3100" dirty="0"/>
              <a:t>arranca pero el </a:t>
            </a:r>
            <a:r>
              <a:rPr lang="es-ES" sz="3100" dirty="0" smtClean="0"/>
              <a:t>microprocesador  </a:t>
            </a:r>
            <a:r>
              <a:rPr lang="es-ES" sz="3100" dirty="0"/>
              <a:t>se calienta:</a:t>
            </a:r>
            <a:r>
              <a:rPr lang="es-ES" dirty="0"/>
              <a:t/>
            </a:r>
            <a:br>
              <a:rPr lang="es-ES" dirty="0"/>
            </a:b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43492" y="2060848"/>
            <a:ext cx="7200916" cy="3771781"/>
          </a:xfrm>
        </p:spPr>
        <p:txBody>
          <a:bodyPr>
            <a:normAutofit/>
          </a:bodyPr>
          <a:lstStyle/>
          <a:p>
            <a:endParaRPr lang="es-ES" dirty="0"/>
          </a:p>
          <a:p>
            <a:r>
              <a:rPr lang="es-ES" dirty="0"/>
              <a:t>Puede deberse a </a:t>
            </a:r>
            <a:r>
              <a:rPr lang="es-ES" dirty="0" smtClean="0"/>
              <a:t>una falla de la tarjeta madre, </a:t>
            </a:r>
            <a:r>
              <a:rPr lang="es-ES" dirty="0"/>
              <a:t>del zócalo o incluso a </a:t>
            </a:r>
            <a:r>
              <a:rPr lang="es-ES" dirty="0" smtClean="0"/>
              <a:t>una mala colocación del </a:t>
            </a:r>
            <a:r>
              <a:rPr lang="es-ES" dirty="0"/>
              <a:t>microprocesador en su zócalo correspondiente.</a:t>
            </a:r>
          </a:p>
          <a:p>
            <a:endParaRPr lang="es-ES" dirty="0"/>
          </a:p>
          <a:p>
            <a:r>
              <a:rPr lang="es-ES" dirty="0" smtClean="0"/>
              <a:t>Solución</a:t>
            </a:r>
            <a:r>
              <a:rPr lang="es-ES" dirty="0"/>
              <a:t>: revisar que el componente este en buen estado y colocado correctamente.</a:t>
            </a:r>
            <a:endParaRPr lang="es-MX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5301208"/>
            <a:ext cx="1853179" cy="12161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619553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2800" dirty="0"/>
              <a:t>Algún periférico se encuentra quemado y marca error al iniciar.</a:t>
            </a:r>
            <a:br>
              <a:rPr lang="es-ES" sz="2800" dirty="0"/>
            </a:br>
            <a:endParaRPr lang="es-MX" sz="2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Los </a:t>
            </a:r>
            <a:r>
              <a:rPr lang="es-ES" dirty="0"/>
              <a:t>periféricos están mal conectados a la </a:t>
            </a:r>
            <a:r>
              <a:rPr lang="es-ES" dirty="0" smtClean="0"/>
              <a:t>tarjeta madre.</a:t>
            </a:r>
          </a:p>
          <a:p>
            <a:r>
              <a:rPr lang="es-ES" dirty="0" smtClean="0"/>
              <a:t>  </a:t>
            </a:r>
            <a:r>
              <a:rPr lang="es-ES" dirty="0"/>
              <a:t>Solución: desconectar todos los dispositivos y encender el equipo, si enciende entonces debemos conectar uno a uno los dispositivos hasta encontrar el que está dañado</a:t>
            </a:r>
            <a:endParaRPr lang="es-MX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4666555"/>
            <a:ext cx="2520280" cy="18902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609786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15616" y="1196752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es-ES" sz="2800" dirty="0"/>
              <a:t>Errores  de dispositivos que fallan estando en perfecto estado, problemas de encendido.</a:t>
            </a:r>
            <a:br>
              <a:rPr lang="es-ES" sz="2800" dirty="0"/>
            </a:br>
            <a:endParaRPr lang="es-MX" sz="2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Esto se debe a </a:t>
            </a:r>
            <a:r>
              <a:rPr lang="es-ES" dirty="0"/>
              <a:t>que los valores de voltaje aplicados a la </a:t>
            </a:r>
            <a:r>
              <a:rPr lang="es-ES" dirty="0" smtClean="0"/>
              <a:t>tarjeta madre no </a:t>
            </a:r>
            <a:r>
              <a:rPr lang="es-ES" dirty="0"/>
              <a:t>son adecuados.</a:t>
            </a:r>
          </a:p>
          <a:p>
            <a:r>
              <a:rPr lang="es-ES" dirty="0" smtClean="0"/>
              <a:t>Solución</a:t>
            </a:r>
            <a:r>
              <a:rPr lang="es-ES" dirty="0"/>
              <a:t>: revisar </a:t>
            </a:r>
            <a:r>
              <a:rPr lang="es-ES" dirty="0" smtClean="0"/>
              <a:t>los valores de voltaje que </a:t>
            </a:r>
            <a:r>
              <a:rPr lang="es-ES" dirty="0"/>
              <a:t>suministra la </a:t>
            </a:r>
            <a:r>
              <a:rPr lang="es-ES" dirty="0" smtClean="0"/>
              <a:t>fuente de poder.</a:t>
            </a:r>
            <a:endParaRPr lang="es-MX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4490237"/>
            <a:ext cx="2376264" cy="20198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437420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Integrantes 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Sulema</a:t>
            </a:r>
            <a:r>
              <a:rPr lang="es-ES" dirty="0" smtClean="0"/>
              <a:t> </a:t>
            </a:r>
            <a:r>
              <a:rPr lang="es-ES" dirty="0" smtClean="0"/>
              <a:t>Nohemi</a:t>
            </a:r>
            <a:r>
              <a:rPr lang="es-ES" dirty="0" smtClean="0"/>
              <a:t> </a:t>
            </a:r>
            <a:r>
              <a:rPr lang="es-ES" dirty="0" smtClean="0"/>
              <a:t>Angeles</a:t>
            </a:r>
            <a:r>
              <a:rPr lang="es-ES" dirty="0" smtClean="0"/>
              <a:t> Bautista</a:t>
            </a:r>
          </a:p>
          <a:p>
            <a:r>
              <a:rPr lang="es-ES" dirty="0" smtClean="0"/>
              <a:t>Misael Castro </a:t>
            </a:r>
            <a:r>
              <a:rPr lang="es-ES" dirty="0" smtClean="0"/>
              <a:t>Perez</a:t>
            </a:r>
            <a:endParaRPr lang="es-ES" dirty="0" smtClean="0"/>
          </a:p>
          <a:p>
            <a:r>
              <a:rPr lang="es-ES" dirty="0" smtClean="0"/>
              <a:t>Maria</a:t>
            </a:r>
            <a:r>
              <a:rPr lang="es-ES" dirty="0" smtClean="0"/>
              <a:t> Justina Mayorga Alamilla </a:t>
            </a:r>
          </a:p>
          <a:p>
            <a:r>
              <a:rPr lang="es-ES" dirty="0" smtClean="0"/>
              <a:t>Rocio</a:t>
            </a:r>
            <a:r>
              <a:rPr lang="es-ES" dirty="0" smtClean="0"/>
              <a:t> </a:t>
            </a:r>
            <a:r>
              <a:rPr lang="es-ES" dirty="0" smtClean="0"/>
              <a:t>Perez</a:t>
            </a:r>
            <a:r>
              <a:rPr lang="es-ES" dirty="0" smtClean="0"/>
              <a:t> Portillo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84924739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30</TotalTime>
  <Words>365</Words>
  <Application>Microsoft Office PowerPoint</Application>
  <PresentationFormat>Presentación en pantalla (4:3)</PresentationFormat>
  <Paragraphs>35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Austin</vt:lpstr>
      <vt:lpstr>5 principales fallas de hardware que se presentan en un equipo de cómputo  </vt:lpstr>
      <vt:lpstr>Al encender el equipo no permite cargar el sistema operativo y realiza reinicios seguidos y aparece como mensaje de error "Error al cargar el sistema operativo</vt:lpstr>
      <vt:lpstr>Presentación de PowerPoint</vt:lpstr>
      <vt:lpstr>El sistema manda un mensaje de error de insuficiente memoria para trabajar.  </vt:lpstr>
      <vt:lpstr>El Monitor enciende pero no se ve nada en la pantalla</vt:lpstr>
      <vt:lpstr>La computadora  no arranca pero el microprocesador  se calienta: </vt:lpstr>
      <vt:lpstr>Algún periférico se encuentra quemado y marca error al iniciar. </vt:lpstr>
      <vt:lpstr>Errores  de dispositivos que fallan estando en perfecto estado, problemas de encendido. </vt:lpstr>
      <vt:lpstr>Integrantes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 principales fallas de hardware que se presentan en un equipo de cómputo</dc:title>
  <dc:creator>ELIZABETH YESSICA</dc:creator>
  <cp:lastModifiedBy>ELIZABETH YESSICA</cp:lastModifiedBy>
  <cp:revision>3</cp:revision>
  <dcterms:created xsi:type="dcterms:W3CDTF">2014-10-14T16:04:57Z</dcterms:created>
  <dcterms:modified xsi:type="dcterms:W3CDTF">2014-10-14T16:35:28Z</dcterms:modified>
</cp:coreProperties>
</file>